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300" r:id="rId4"/>
    <p:sldId id="262" r:id="rId5"/>
    <p:sldId id="295" r:id="rId6"/>
    <p:sldId id="276" r:id="rId7"/>
    <p:sldId id="299" r:id="rId8"/>
    <p:sldId id="303" r:id="rId9"/>
    <p:sldId id="298" r:id="rId10"/>
    <p:sldId id="266" r:id="rId11"/>
    <p:sldId id="267" r:id="rId12"/>
    <p:sldId id="337" r:id="rId13"/>
    <p:sldId id="340" r:id="rId14"/>
    <p:sldId id="338" r:id="rId15"/>
    <p:sldId id="339" r:id="rId16"/>
    <p:sldId id="341" r:id="rId17"/>
    <p:sldId id="342" r:id="rId18"/>
    <p:sldId id="343" r:id="rId19"/>
    <p:sldId id="301" r:id="rId20"/>
    <p:sldId id="315" r:id="rId21"/>
    <p:sldId id="344" r:id="rId22"/>
    <p:sldId id="345" r:id="rId23"/>
    <p:sldId id="348" r:id="rId24"/>
    <p:sldId id="347" r:id="rId25"/>
    <p:sldId id="302" r:id="rId26"/>
    <p:sldId id="287" r:id="rId27"/>
    <p:sldId id="349" r:id="rId28"/>
    <p:sldId id="334" r:id="rId29"/>
    <p:sldId id="350" r:id="rId30"/>
    <p:sldId id="351" r:id="rId31"/>
    <p:sldId id="352" r:id="rId32"/>
    <p:sldId id="260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23CFBF"/>
    <a:srgbClr val="F62291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2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8FBF09-D113-481C-ABB2-744D0E5D3543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DF115D-BC84-47FC-98CD-B902DF8AFCDB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75A265-8430-48A4-8D17-EFACBA04F82B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C47A92-6A57-4077-9D12-DF07EEF7AA8D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8822A9-062C-4DCA-A37B-B91D0A0CA200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6267A-B9A1-4431-9028-4AB8AE27F150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E8AF98-187F-4FBC-A884-4D2BCD60165B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6EF561-8A8A-4ACA-85B3-FFD5944C4469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95C679-6D06-4D2A-917E-77CFCB234089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6E449D-4057-4E3B-87DF-F012513F7538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FBCFB0-E868-4A6B-8032-A596F0BE0D11}" type="datetime1">
              <a:rPr lang="ko-KR" altLang="en-US" smtClean="0"/>
              <a:pPr/>
              <a:t>2015-04-10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그룹 840"/>
          <p:cNvGrpSpPr/>
          <p:nvPr userDrawn="1"/>
        </p:nvGrpSpPr>
        <p:grpSpPr>
          <a:xfrm>
            <a:off x="1" y="6603707"/>
            <a:ext cx="9144000" cy="254585"/>
            <a:chOff x="0" y="0"/>
            <a:chExt cx="9263341" cy="257908"/>
          </a:xfrm>
        </p:grpSpPr>
        <p:sp>
          <p:nvSpPr>
            <p:cNvPr id="842" name="이등변 삼각형 841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이등변 삼각형 842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이등변 삼각형 843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이등변 삼각형 844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이등변 삼각형 845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7" name="이등변 삼각형 846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8" name="이등변 삼각형 847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9" name="이등변 삼각형 848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0" name="이등변 삼각형 849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이등변 삼각형 850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이등변 삼각형 851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이등변 삼각형 852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이등변 삼각형 853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이등변 삼각형 854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6" name="이등변 삼각형 855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이등변 삼각형 856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이등변 삼각형 857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이등변 삼각형 858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이등변 삼각형 859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이등변 삼각형 860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2" name="이등변 삼각형 861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3" name="이등변 삼각형 862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4" name="이등변 삼각형 863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5" name="이등변 삼각형 864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6" name="이등변 삼각형 865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7" name="이등변 삼각형 866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8" name="이등변 삼각형 867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9" name="이등변 삼각형 868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0" name="이등변 삼각형 869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1" name="이등변 삼각형 870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2" name="이등변 삼각형 871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399815" y="6493168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62" name="그룹 261"/>
          <p:cNvGrpSpPr/>
          <p:nvPr userDrawn="1"/>
        </p:nvGrpSpPr>
        <p:grpSpPr>
          <a:xfrm>
            <a:off x="1" y="1"/>
            <a:ext cx="9144000" cy="2036688"/>
            <a:chOff x="0" y="0"/>
            <a:chExt cx="9263341" cy="2063269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0" y="0"/>
              <a:ext cx="9263341" cy="257908"/>
              <a:chOff x="0" y="0"/>
              <a:chExt cx="9263341" cy="257908"/>
            </a:xfrm>
          </p:grpSpPr>
          <p:sp>
            <p:nvSpPr>
              <p:cNvPr id="5" name="이등변 삼각형 4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이등변 삼각형 6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8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이등변 삼각형 12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3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이등변 삼각형 23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이등변 삼각형 24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이등변 삼각형 25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이등변 삼각형 27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이등변 삼각형 29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이등변 삼각형 30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 userDrawn="1"/>
          </p:nvGrpSpPr>
          <p:grpSpPr>
            <a:xfrm>
              <a:off x="0" y="257909"/>
              <a:ext cx="9263341" cy="257908"/>
              <a:chOff x="0" y="0"/>
              <a:chExt cx="9263341" cy="257908"/>
            </a:xfrm>
          </p:grpSpPr>
          <p:sp>
            <p:nvSpPr>
              <p:cNvPr id="39" name="이등변 삼각형 38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이등변 삼각형 39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이등변 삼각형 40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이등변 삼각형 43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44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5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46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이등변 삼각형 47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이등변 삼각형 50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이등변 삼각형 51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이등변 삼각형 53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54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이등변 삼각형 55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56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이등변 삼각형 57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58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이등변 삼각형 59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이등변 삼각형 64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이등변 삼각형 65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이등변 삼각형 67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이등변 삼각형 68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/>
            <p:cNvGrpSpPr/>
            <p:nvPr userDrawn="1"/>
          </p:nvGrpSpPr>
          <p:grpSpPr>
            <a:xfrm>
              <a:off x="0" y="515817"/>
              <a:ext cx="9263341" cy="257908"/>
              <a:chOff x="0" y="0"/>
              <a:chExt cx="9263341" cy="257908"/>
            </a:xfrm>
          </p:grpSpPr>
          <p:sp>
            <p:nvSpPr>
              <p:cNvPr id="71" name="이등변 삼각형 70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이등변 삼각형 71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이등변 삼각형 72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이등변 삼각형 74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이등변 삼각형 75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이등변 삼각형 76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이등변 삼각형 77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이등변 삼각형 78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이등변 삼각형 79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이등변 삼각형 81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82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이등변 삼각형 83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이등변 삼각형 84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이등변 삼각형 87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이등변 삼각형 88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이등변 삼각형 89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이등변 삼각형 90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이등변 삼각형 91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이등변 삼각형 92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이등변 삼각형 93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이등변 삼각형 94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이등변 삼각형 96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이등변 삼각형 97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이등변 삼각형 98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이등변 삼각형 99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이등변 삼각형 100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 userDrawn="1"/>
          </p:nvGrpSpPr>
          <p:grpSpPr>
            <a:xfrm>
              <a:off x="0" y="773726"/>
              <a:ext cx="9263341" cy="257908"/>
              <a:chOff x="0" y="0"/>
              <a:chExt cx="9263341" cy="257908"/>
            </a:xfrm>
          </p:grpSpPr>
          <p:sp>
            <p:nvSpPr>
              <p:cNvPr id="103" name="이등변 삼각형 102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이등변 삼각형 103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이등변 삼각형 104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이등변 삼각형 105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이등변 삼각형 106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이등변 삼각형 108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이등변 삼각형 109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이등변 삼각형 110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이등변 삼각형 111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이등변 삼각형 112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이등변 삼각형 113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114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이등변 삼각형 115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116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이등변 삼각형 117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이등변 삼각형 122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이등변 삼각형 124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이등변 삼각형 125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이등변 삼각형 126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7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이등변 삼각형 128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이등변 삼각형 129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이등변 삼각형 130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이등변 삼각형 131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이등변 삼각형 132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4" name="그룹 133"/>
            <p:cNvGrpSpPr/>
            <p:nvPr userDrawn="1"/>
          </p:nvGrpSpPr>
          <p:grpSpPr>
            <a:xfrm>
              <a:off x="0" y="1031635"/>
              <a:ext cx="9263341" cy="257908"/>
              <a:chOff x="0" y="0"/>
              <a:chExt cx="9263341" cy="257908"/>
            </a:xfrm>
          </p:grpSpPr>
          <p:sp>
            <p:nvSpPr>
              <p:cNvPr id="135" name="이등변 삼각형 134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이등변 삼각형 135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이등변 삼각형 136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이등변 삼각형 137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이등변 삼각형 138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이등변 삼각형 139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이등변 삼각형 140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이등변 삼각형 141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이등변 삼각형 142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이등변 삼각형 143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144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45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46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이등변 삼각형 147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48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49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이등변 삼각형 150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이등변 삼각형 151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이등변 삼각형 152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이등변 삼각형 153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이등변 삼각형 154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이등변 삼각형 155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이등변 삼각형 156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이등변 삼각형 157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이등변 삼각형 158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이등변 삼각형 159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이등변 삼각형 160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이등변 삼각형 161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이등변 삼각형 162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이등변 삼각형 163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이등변 삼각형 164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6" name="그룹 165"/>
            <p:cNvGrpSpPr/>
            <p:nvPr userDrawn="1"/>
          </p:nvGrpSpPr>
          <p:grpSpPr>
            <a:xfrm>
              <a:off x="0" y="1289544"/>
              <a:ext cx="9263341" cy="257908"/>
              <a:chOff x="0" y="0"/>
              <a:chExt cx="9263341" cy="257908"/>
            </a:xfrm>
          </p:grpSpPr>
          <p:sp>
            <p:nvSpPr>
              <p:cNvPr id="167" name="이등변 삼각형 166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이등변 삼각형 167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68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이등변 삼각형 169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이등변 삼각형 170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이등변 삼각형 171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이등변 삼각형 172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이등변 삼각형 173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이등변 삼각형 174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이등변 삼각형 175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이등변 삼각형 176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이등변 삼각형 177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이등변 삼각형 178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이등변 삼각형 179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이등변 삼각형 180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이등변 삼각형 181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이등변 삼각형 182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이등변 삼각형 183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이등변 삼각형 184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이등변 삼각형 185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이등변 삼각형 186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이등변 삼각형 187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이등변 삼각형 188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이등변 삼각형 189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이등변 삼각형 190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이등변 삼각형 191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이등변 삼각형 192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이등변 삼각형 193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이등변 삼각형 194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이등변 삼각형 195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이등변 삼각형 196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/>
            <p:cNvGrpSpPr/>
            <p:nvPr userDrawn="1"/>
          </p:nvGrpSpPr>
          <p:grpSpPr>
            <a:xfrm>
              <a:off x="0" y="1547452"/>
              <a:ext cx="9263341" cy="257908"/>
              <a:chOff x="0" y="0"/>
              <a:chExt cx="9263341" cy="257908"/>
            </a:xfrm>
          </p:grpSpPr>
          <p:sp>
            <p:nvSpPr>
              <p:cNvPr id="199" name="이등변 삼각형 198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이등변 삼각형 199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이등변 삼각형 201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이등변 삼각형 202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이등변 삼각형 203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이등변 삼각형 205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이등변 삼각형 206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이등변 삼각형 208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이등변 삼각형 209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이등변 삼각형 211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이등변 삼각형 212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이등변 삼각형 214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이등변 삼각형 215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이등변 삼각형 217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이등변 삼각형 218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이등변 삼각형 219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이등변 삼각형 220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이등변 삼각형 221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이등변 삼각형 222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이등변 삼각형 223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이등변 삼각형 224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이등변 삼각형 225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이등변 삼각형 226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이등변 삼각형 227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이등변 삼각형 228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0" name="그룹 229"/>
            <p:cNvGrpSpPr/>
            <p:nvPr userDrawn="1"/>
          </p:nvGrpSpPr>
          <p:grpSpPr>
            <a:xfrm>
              <a:off x="0" y="1805361"/>
              <a:ext cx="9263341" cy="257908"/>
              <a:chOff x="0" y="0"/>
              <a:chExt cx="9263341" cy="257908"/>
            </a:xfrm>
          </p:grpSpPr>
          <p:sp>
            <p:nvSpPr>
              <p:cNvPr id="231" name="이등변 삼각형 230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이등변 삼각형 231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이등변 삼각형 232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이등변 삼각형 233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이등변 삼각형 234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이등변 삼각형 235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이등변 삼각형 236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이등변 삼각형 237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이등변 삼각형 238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이등변 삼각형 239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이등변 삼각형 240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이등변 삼각형 241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이등변 삼각형 242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이등변 삼각형 243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이등변 삼각형 244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이등변 삼각형 245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이등변 삼각형 246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이등변 삼각형 247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이등변 삼각형 248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이등변 삼각형 249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이등변 삼각형 250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이등변 삼각형 251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이등변 삼각형 252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이등변 삼각형 253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이등변 삼각형 254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이등변 삼각형 255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이등변 삼각형 256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이등변 삼각형 257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이등변 삼각형 258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이등변 삼각형 259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이등변 삼각형 260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3" name="그룹 262"/>
          <p:cNvGrpSpPr/>
          <p:nvPr userDrawn="1"/>
        </p:nvGrpSpPr>
        <p:grpSpPr>
          <a:xfrm>
            <a:off x="1" y="2021158"/>
            <a:ext cx="9144000" cy="2036688"/>
            <a:chOff x="0" y="0"/>
            <a:chExt cx="9263341" cy="2063269"/>
          </a:xfrm>
        </p:grpSpPr>
        <p:grpSp>
          <p:nvGrpSpPr>
            <p:cNvPr id="264" name="그룹 263"/>
            <p:cNvGrpSpPr/>
            <p:nvPr userDrawn="1"/>
          </p:nvGrpSpPr>
          <p:grpSpPr>
            <a:xfrm>
              <a:off x="0" y="0"/>
              <a:ext cx="9263341" cy="257908"/>
              <a:chOff x="0" y="0"/>
              <a:chExt cx="9263341" cy="257908"/>
            </a:xfrm>
          </p:grpSpPr>
          <p:sp>
            <p:nvSpPr>
              <p:cNvPr id="489" name="이등변 삼각형 488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이등변 삼각형 489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이등변 삼각형 490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이등변 삼각형 491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이등변 삼각형 492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이등변 삼각형 493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5" name="이등변 삼각형 494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6" name="이등변 삼각형 495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이등변 삼각형 496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이등변 삼각형 497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9" name="이등변 삼각형 498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0" name="이등변 삼각형 499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1" name="이등변 삼각형 500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2" name="이등변 삼각형 501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3" name="이등변 삼각형 502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4" name="이등변 삼각형 503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5" name="이등변 삼각형 504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이등변 삼각형 505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7" name="이등변 삼각형 506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이등변 삼각형 507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이등변 삼각형 508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이등변 삼각형 509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이등변 삼각형 510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" name="이등변 삼각형 511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이등변 삼각형 512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이등변 삼각형 513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5" name="이등변 삼각형 514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6" name="이등변 삼각형 515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" name="이등변 삼각형 516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8" name="이등변 삼각형 517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9" name="이등변 삼각형 518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5" name="그룹 264"/>
            <p:cNvGrpSpPr/>
            <p:nvPr userDrawn="1"/>
          </p:nvGrpSpPr>
          <p:grpSpPr>
            <a:xfrm>
              <a:off x="0" y="257909"/>
              <a:ext cx="9263341" cy="257908"/>
              <a:chOff x="0" y="0"/>
              <a:chExt cx="9263341" cy="257908"/>
            </a:xfrm>
          </p:grpSpPr>
          <p:sp>
            <p:nvSpPr>
              <p:cNvPr id="458" name="이등변 삼각형 457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이등변 삼각형 458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이등변 삼각형 459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이등변 삼각형 460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이등변 삼각형 461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이등변 삼각형 462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4" name="이등변 삼각형 463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이등변 삼각형 464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이등변 삼각형 465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이등변 삼각형 466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8" name="이등변 삼각형 467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9" name="이등변 삼각형 468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이등변 삼각형 469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이등변 삼각형 470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2" name="이등변 삼각형 471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이등변 삼각형 472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이등변 삼각형 473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이등변 삼각형 474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이등변 삼각형 475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이등변 삼각형 476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이등변 삼각형 477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9" name="이등변 삼각형 478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0" name="이등변 삼각형 479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이등변 삼각형 480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이등변 삼각형 481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이등변 삼각형 482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이등변 삼각형 483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이등변 삼각형 484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이등변 삼각형 485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이등변 삼각형 486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이등변 삼각형 487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6" name="그룹 265"/>
            <p:cNvGrpSpPr/>
            <p:nvPr userDrawn="1"/>
          </p:nvGrpSpPr>
          <p:grpSpPr>
            <a:xfrm>
              <a:off x="0" y="515817"/>
              <a:ext cx="9263341" cy="257908"/>
              <a:chOff x="0" y="0"/>
              <a:chExt cx="9263341" cy="257908"/>
            </a:xfrm>
          </p:grpSpPr>
          <p:sp>
            <p:nvSpPr>
              <p:cNvPr id="427" name="이등변 삼각형 426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이등변 삼각형 427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이등변 삼각형 428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이등변 삼각형 429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이등변 삼각형 430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이등변 삼각형 431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이등변 삼각형 432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이등변 삼각형 433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이등변 삼각형 434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6" name="이등변 삼각형 435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7" name="이등변 삼각형 436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8" name="이등변 삼각형 437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9" name="이등변 삼각형 438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0" name="이등변 삼각형 439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이등변 삼각형 440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2" name="이등변 삼각형 441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3" name="이등변 삼각형 442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4" name="이등변 삼각형 443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5" name="이등변 삼각형 444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6" name="이등변 삼각형 445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이등변 삼각형 449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이등변 삼각형 450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이등변 삼각형 451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이등변 삼각형 452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이등변 삼각형 453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이등변 삼각형 454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이등변 삼각형 455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이등변 삼각형 456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7" name="그룹 266"/>
            <p:cNvGrpSpPr/>
            <p:nvPr userDrawn="1"/>
          </p:nvGrpSpPr>
          <p:grpSpPr>
            <a:xfrm>
              <a:off x="0" y="773726"/>
              <a:ext cx="9263341" cy="257908"/>
              <a:chOff x="0" y="0"/>
              <a:chExt cx="9263341" cy="257908"/>
            </a:xfrm>
          </p:grpSpPr>
          <p:sp>
            <p:nvSpPr>
              <p:cNvPr id="396" name="이등변 삼각형 395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이등변 삼각형 399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이등변 삼각형 400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이등변 삼각형 401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이등변 삼각형 402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이등변 삼각형 403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이등변 삼각형 404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이등변 삼각형 405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이등변 삼각형 406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이등변 삼각형 407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이등변 삼각형 408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이등변 삼각형 409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이등변 삼각형 410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이등변 삼각형 411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이등변 삼각형 412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이등변 삼각형 413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이등변 삼각형 414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이등변 삼각형 415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이등변 삼각형 416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이등변 삼각형 417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이등변 삼각형 418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이등변 삼각형 422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이등변 삼각형 423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이등변 삼각형 424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이등변 삼각형 425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8" name="그룹 267"/>
            <p:cNvGrpSpPr/>
            <p:nvPr userDrawn="1"/>
          </p:nvGrpSpPr>
          <p:grpSpPr>
            <a:xfrm>
              <a:off x="0" y="1031635"/>
              <a:ext cx="9263341" cy="257908"/>
              <a:chOff x="0" y="0"/>
              <a:chExt cx="9263341" cy="257908"/>
            </a:xfrm>
          </p:grpSpPr>
          <p:sp>
            <p:nvSpPr>
              <p:cNvPr id="365" name="이등변 삼각형 364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이등변 삼각형 365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이등변 삼각형 366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이등변 삼각형 367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이등변 삼각형 368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이등변 삼각형 369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1" name="이등변 삼각형 370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2" name="이등변 삼각형 371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이등변 삼각형 372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이등변 삼각형 373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이등변 삼각형 374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이등변 삼각형 375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이등변 삼각형 376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이등변 삼각형 377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이등변 삼각형 378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이등변 삼각형 379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이등변 삼각형 380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이등변 삼각형 381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이등변 삼각형 382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이등변 삼각형 383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이등변 삼각형 384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이등변 삼각형 385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이등변 삼각형 386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8" name="이등변 삼각형 387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9" name="이등변 삼각형 388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이등변 삼각형 389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이등변 삼각형 390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이등변 삼각형 391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이등변 삼각형 392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이등변 삼각형 393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이등변 삼각형 394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9" name="그룹 268"/>
            <p:cNvGrpSpPr/>
            <p:nvPr userDrawn="1"/>
          </p:nvGrpSpPr>
          <p:grpSpPr>
            <a:xfrm>
              <a:off x="0" y="1289544"/>
              <a:ext cx="9263341" cy="257908"/>
              <a:chOff x="0" y="0"/>
              <a:chExt cx="9263341" cy="257908"/>
            </a:xfrm>
          </p:grpSpPr>
          <p:sp>
            <p:nvSpPr>
              <p:cNvPr id="334" name="이등변 삼각형 333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이등변 삼각형 334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이등변 삼각형 335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이등변 삼각형 336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이등변 삼각형 337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이등변 삼각형 338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이등변 삼각형 339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이등변 삼각형 340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이등변 삼각형 341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이등변 삼각형 342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이등변 삼각형 343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이등변 삼각형 344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이등변 삼각형 345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이등변 삼각형 346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이등변 삼각형 347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이등변 삼각형 348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이등변 삼각형 349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이등변 삼각형 350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이등변 삼각형 351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이등변 삼각형 352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이등변 삼각형 353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이등변 삼각형 354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이등변 삼각형 355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이등변 삼각형 356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이등변 삼각형 357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이등변 삼각형 358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이등변 삼각형 359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이등변 삼각형 360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이등변 삼각형 361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이등변 삼각형 362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이등변 삼각형 363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 userDrawn="1"/>
          </p:nvGrpSpPr>
          <p:grpSpPr>
            <a:xfrm>
              <a:off x="0" y="1547452"/>
              <a:ext cx="9263341" cy="257908"/>
              <a:chOff x="0" y="0"/>
              <a:chExt cx="9263341" cy="257908"/>
            </a:xfrm>
          </p:grpSpPr>
          <p:sp>
            <p:nvSpPr>
              <p:cNvPr id="303" name="이등변 삼각형 302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이등변 삼각형 303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이등변 삼각형 304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이등변 삼각형 305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이등변 삼각형 306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이등변 삼각형 307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이등변 삼각형 308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이등변 삼각형 309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이등변 삼각형 310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이등변 삼각형 311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이등변 삼각형 312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이등변 삼각형 313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이등변 삼각형 314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이등변 삼각형 315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7" name="이등변 삼각형 316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" name="이등변 삼각형 317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이등변 삼각형 318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0" name="이등변 삼각형 319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이등변 삼각형 320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이등변 삼각형 321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이등변 삼각형 322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이등변 삼각형 323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이등변 삼각형 324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이등변 삼각형 325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이등변 삼각형 326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이등변 삼각형 327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이등변 삼각형 328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이등변 삼각형 329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이등변 삼각형 330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이등변 삼각형 331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이등변 삼각형 332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1" name="그룹 270"/>
            <p:cNvGrpSpPr/>
            <p:nvPr userDrawn="1"/>
          </p:nvGrpSpPr>
          <p:grpSpPr>
            <a:xfrm>
              <a:off x="0" y="1805361"/>
              <a:ext cx="9263341" cy="257908"/>
              <a:chOff x="0" y="0"/>
              <a:chExt cx="9263341" cy="257908"/>
            </a:xfrm>
          </p:grpSpPr>
          <p:sp>
            <p:nvSpPr>
              <p:cNvPr id="272" name="이등변 삼각형 271"/>
              <p:cNvSpPr/>
              <p:nvPr userDrawn="1"/>
            </p:nvSpPr>
            <p:spPr>
              <a:xfrm rot="10800000">
                <a:off x="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이등변 삼각형 272"/>
              <p:cNvSpPr/>
              <p:nvPr userDrawn="1"/>
            </p:nvSpPr>
            <p:spPr>
              <a:xfrm rot="10800000">
                <a:off x="29917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이등변 삼각형 273"/>
              <p:cNvSpPr/>
              <p:nvPr userDrawn="1"/>
            </p:nvSpPr>
            <p:spPr>
              <a:xfrm rot="10800000">
                <a:off x="59834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이등변 삼각형 274"/>
              <p:cNvSpPr/>
              <p:nvPr userDrawn="1"/>
            </p:nvSpPr>
            <p:spPr>
              <a:xfrm rot="10800000">
                <a:off x="89751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이등변 삼각형 275"/>
              <p:cNvSpPr/>
              <p:nvPr userDrawn="1"/>
            </p:nvSpPr>
            <p:spPr>
              <a:xfrm rot="10800000">
                <a:off x="119532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이등변 삼각형 276"/>
              <p:cNvSpPr/>
              <p:nvPr userDrawn="1"/>
            </p:nvSpPr>
            <p:spPr>
              <a:xfrm rot="10800000">
                <a:off x="149449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이등변 삼각형 277"/>
              <p:cNvSpPr/>
              <p:nvPr userDrawn="1"/>
            </p:nvSpPr>
            <p:spPr>
              <a:xfrm rot="10800000">
                <a:off x="179367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이등변 삼각형 278"/>
              <p:cNvSpPr/>
              <p:nvPr userDrawn="1"/>
            </p:nvSpPr>
            <p:spPr>
              <a:xfrm rot="10800000">
                <a:off x="209284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이등변 삼각형 279"/>
              <p:cNvSpPr/>
              <p:nvPr userDrawn="1"/>
            </p:nvSpPr>
            <p:spPr>
              <a:xfrm rot="10800000">
                <a:off x="239201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이등변 삼각형 280"/>
              <p:cNvSpPr/>
              <p:nvPr userDrawn="1"/>
            </p:nvSpPr>
            <p:spPr>
              <a:xfrm rot="10800000">
                <a:off x="269118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이등변 삼각형 281"/>
              <p:cNvSpPr/>
              <p:nvPr userDrawn="1"/>
            </p:nvSpPr>
            <p:spPr>
              <a:xfrm rot="10800000">
                <a:off x="298899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이등변 삼각형 282"/>
              <p:cNvSpPr/>
              <p:nvPr userDrawn="1"/>
            </p:nvSpPr>
            <p:spPr>
              <a:xfrm rot="10800000">
                <a:off x="328816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이등변 삼각형 283"/>
              <p:cNvSpPr/>
              <p:nvPr userDrawn="1"/>
            </p:nvSpPr>
            <p:spPr>
              <a:xfrm rot="10800000">
                <a:off x="358452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이등변 삼각형 284"/>
              <p:cNvSpPr/>
              <p:nvPr userDrawn="1"/>
            </p:nvSpPr>
            <p:spPr>
              <a:xfrm rot="10800000">
                <a:off x="388369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이등변 삼각형 285"/>
              <p:cNvSpPr/>
              <p:nvPr userDrawn="1"/>
            </p:nvSpPr>
            <p:spPr>
              <a:xfrm rot="10800000">
                <a:off x="418287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이등변 삼각형 286"/>
              <p:cNvSpPr/>
              <p:nvPr userDrawn="1"/>
            </p:nvSpPr>
            <p:spPr>
              <a:xfrm rot="10800000">
                <a:off x="448204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이등변 삼각형 287"/>
              <p:cNvSpPr/>
              <p:nvPr userDrawn="1"/>
            </p:nvSpPr>
            <p:spPr>
              <a:xfrm rot="10800000">
                <a:off x="477985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이등변 삼각형 288"/>
              <p:cNvSpPr/>
              <p:nvPr userDrawn="1"/>
            </p:nvSpPr>
            <p:spPr>
              <a:xfrm rot="10800000">
                <a:off x="507902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이등변 삼각형 289"/>
              <p:cNvSpPr/>
              <p:nvPr userDrawn="1"/>
            </p:nvSpPr>
            <p:spPr>
              <a:xfrm rot="10800000">
                <a:off x="537819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이등변 삼각형 290"/>
              <p:cNvSpPr/>
              <p:nvPr userDrawn="1"/>
            </p:nvSpPr>
            <p:spPr>
              <a:xfrm rot="10800000">
                <a:off x="567736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이등변 삼각형 291"/>
              <p:cNvSpPr/>
              <p:nvPr userDrawn="1"/>
            </p:nvSpPr>
            <p:spPr>
              <a:xfrm rot="10800000">
                <a:off x="5976542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이등변 삼각형 292"/>
              <p:cNvSpPr/>
              <p:nvPr userDrawn="1"/>
            </p:nvSpPr>
            <p:spPr>
              <a:xfrm rot="10800000">
                <a:off x="627571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이등변 삼각형 293"/>
              <p:cNvSpPr/>
              <p:nvPr userDrawn="1"/>
            </p:nvSpPr>
            <p:spPr>
              <a:xfrm rot="10800000">
                <a:off x="657352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이등변 삼각형 294"/>
              <p:cNvSpPr/>
              <p:nvPr userDrawn="1"/>
            </p:nvSpPr>
            <p:spPr>
              <a:xfrm rot="10800000">
                <a:off x="6872693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이등변 삼각형 295"/>
              <p:cNvSpPr/>
              <p:nvPr userDrawn="1"/>
            </p:nvSpPr>
            <p:spPr>
              <a:xfrm rot="10800000">
                <a:off x="7171866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이등변 삼각형 296"/>
              <p:cNvSpPr/>
              <p:nvPr userDrawn="1"/>
            </p:nvSpPr>
            <p:spPr>
              <a:xfrm rot="10800000">
                <a:off x="7471039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이등변 삼각형 297"/>
              <p:cNvSpPr/>
              <p:nvPr userDrawn="1"/>
            </p:nvSpPr>
            <p:spPr>
              <a:xfrm rot="10800000">
                <a:off x="7768844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이등변 삼각형 298"/>
              <p:cNvSpPr/>
              <p:nvPr userDrawn="1"/>
            </p:nvSpPr>
            <p:spPr>
              <a:xfrm rot="10800000">
                <a:off x="8068017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이등변 삼각형 299"/>
              <p:cNvSpPr/>
              <p:nvPr userDrawn="1"/>
            </p:nvSpPr>
            <p:spPr>
              <a:xfrm rot="10800000">
                <a:off x="8367190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이등변 삼각형 300"/>
              <p:cNvSpPr/>
              <p:nvPr userDrawn="1"/>
            </p:nvSpPr>
            <p:spPr>
              <a:xfrm rot="10800000">
                <a:off x="8664995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이등변 삼각형 301"/>
              <p:cNvSpPr/>
              <p:nvPr userDrawn="1"/>
            </p:nvSpPr>
            <p:spPr>
              <a:xfrm rot="10800000">
                <a:off x="8964168" y="0"/>
                <a:ext cx="299173" cy="257908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1" name="그룹 520"/>
          <p:cNvGrpSpPr/>
          <p:nvPr userDrawn="1"/>
        </p:nvGrpSpPr>
        <p:grpSpPr>
          <a:xfrm>
            <a:off x="1" y="4057846"/>
            <a:ext cx="9144000" cy="254585"/>
            <a:chOff x="0" y="0"/>
            <a:chExt cx="9263341" cy="257908"/>
          </a:xfrm>
        </p:grpSpPr>
        <p:sp>
          <p:nvSpPr>
            <p:cNvPr id="746" name="이등변 삼각형 745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이등변 삼각형 746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이등변 삼각형 747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이등변 삼각형 748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이등변 삼각형 749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이등변 삼각형 750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이등변 삼각형 751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이등변 삼각형 752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4" name="이등변 삼각형 753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5" name="이등변 삼각형 754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6" name="이등변 삼각형 755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7" name="이등변 삼각형 756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이등변 삼각형 757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이등변 삼각형 758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이등변 삼각형 759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이등변 삼각형 760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2" name="이등변 삼각형 761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이등변 삼각형 762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이등변 삼각형 763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이등변 삼각형 764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이등변 삼각형 765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7" name="이등변 삼각형 766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이등변 삼각형 767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이등변 삼각형 768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이등변 삼각형 769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1" name="이등변 삼각형 770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2" name="이등변 삼각형 771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3" name="이등변 삼각형 772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4" name="이등변 삼각형 773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이등변 삼각형 774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이등변 삼각형 775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2" name="그룹 521"/>
          <p:cNvGrpSpPr/>
          <p:nvPr userDrawn="1"/>
        </p:nvGrpSpPr>
        <p:grpSpPr>
          <a:xfrm>
            <a:off x="1" y="4312432"/>
            <a:ext cx="9144000" cy="254585"/>
            <a:chOff x="0" y="0"/>
            <a:chExt cx="9263341" cy="257908"/>
          </a:xfrm>
        </p:grpSpPr>
        <p:sp>
          <p:nvSpPr>
            <p:cNvPr id="715" name="이등변 삼각형 714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이등변 삼각형 715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이등변 삼각형 716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이등변 삼각형 717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9" name="이등변 삼각형 718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0" name="이등변 삼각형 719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1" name="이등변 삼각형 720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2" name="이등변 삼각형 721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3" name="이등변 삼각형 722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이등변 삼각형 723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이등변 삼각형 724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이등변 삼각형 725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이등변 삼각형 726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8" name="이등변 삼각형 727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이등변 삼각형 728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이등변 삼각형 729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이등변 삼각형 730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이등변 삼각형 731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이등변 삼각형 732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이등변 삼각형 733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이등변 삼각형 734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이등변 삼각형 735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7" name="이등변 삼각형 736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8" name="이등변 삼각형 737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9" name="이등변 삼각형 738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0" name="이등변 삼각형 739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이등변 삼각형 740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이등변 삼각형 741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이등변 삼각형 742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이등변 삼각형 743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이등변 삼각형 744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3" name="그룹 522"/>
          <p:cNvGrpSpPr/>
          <p:nvPr userDrawn="1"/>
        </p:nvGrpSpPr>
        <p:grpSpPr>
          <a:xfrm>
            <a:off x="1" y="4567018"/>
            <a:ext cx="9144000" cy="254585"/>
            <a:chOff x="0" y="0"/>
            <a:chExt cx="9263341" cy="257908"/>
          </a:xfrm>
        </p:grpSpPr>
        <p:sp>
          <p:nvSpPr>
            <p:cNvPr id="684" name="이등변 삼각형 683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5" name="이등변 삼각형 684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6" name="이등변 삼각형 685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7" name="이등변 삼각형 686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8" name="이등변 삼각형 687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9" name="이등변 삼각형 688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이등변 삼각형 689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이등변 삼각형 690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이등변 삼각형 691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이등변 삼각형 692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4" name="이등변 삼각형 693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이등변 삼각형 694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이등변 삼각형 695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이등변 삼각형 696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이등변 삼각형 697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9" name="이등변 삼각형 698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이등변 삼각형 699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이등변 삼각형 700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2" name="이등변 삼각형 701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3" name="이등변 삼각형 702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4" name="이등변 삼각형 703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5" name="이등변 삼각형 704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6" name="이등변 삼각형 705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이등변 삼각형 706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이등변 삼각형 707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이등변 삼각형 708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이등변 삼각형 709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이등변 삼각형 710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이등변 삼각형 711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이등변 삼각형 712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이등변 삼각형 713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4" name="그룹 523"/>
          <p:cNvGrpSpPr/>
          <p:nvPr userDrawn="1"/>
        </p:nvGrpSpPr>
        <p:grpSpPr>
          <a:xfrm>
            <a:off x="1" y="4821604"/>
            <a:ext cx="9144000" cy="254585"/>
            <a:chOff x="0" y="0"/>
            <a:chExt cx="9263341" cy="257908"/>
          </a:xfrm>
        </p:grpSpPr>
        <p:sp>
          <p:nvSpPr>
            <p:cNvPr id="653" name="이등변 삼각형 652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4" name="이등변 삼각형 653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5" name="이등변 삼각형 654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6" name="이등변 삼각형 655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7" name="이등변 삼각형 656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8" name="이등변 삼각형 657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9" name="이등변 삼각형 658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0" name="이등변 삼각형 659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이등변 삼각형 660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이등변 삼각형 661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3" name="이등변 삼각형 662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4" name="이등변 삼각형 663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5" name="이등변 삼각형 664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6" name="이등변 삼각형 665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7" name="이등변 삼각형 666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8" name="이등변 삼각형 667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9" name="이등변 삼각형 668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0" name="이등변 삼각형 669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1" name="이등변 삼각형 670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이등변 삼각형 671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이등변 삼각형 672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이등변 삼각형 673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이등변 삼각형 674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이등변 삼각형 675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7" name="이등변 삼각형 676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이등변 삼각형 677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이등변 삼각형 678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이등변 삼각형 679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이등변 삼각형 680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이등변 삼각형 681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이등변 삼각형 682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5" name="그룹 524"/>
          <p:cNvGrpSpPr/>
          <p:nvPr userDrawn="1"/>
        </p:nvGrpSpPr>
        <p:grpSpPr>
          <a:xfrm>
            <a:off x="1" y="5076190"/>
            <a:ext cx="9144000" cy="254585"/>
            <a:chOff x="0" y="0"/>
            <a:chExt cx="9263341" cy="257908"/>
          </a:xfrm>
        </p:grpSpPr>
        <p:sp>
          <p:nvSpPr>
            <p:cNvPr id="622" name="이등변 삼각형 621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3" name="이등변 삼각형 622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4" name="이등변 삼각형 623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5" name="이등변 삼각형 624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6" name="이등변 삼각형 625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7" name="이등변 삼각형 626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8" name="이등변 삼각형 627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9" name="이등변 삼각형 628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0" name="이등변 삼각형 629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이등변 삼각형 630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이등변 삼각형 631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3" name="이등변 삼각형 632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4" name="이등변 삼각형 633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5" name="이등변 삼각형 634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6" name="이등변 삼각형 635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7" name="이등변 삼각형 636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8" name="이등변 삼각형 637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이등변 삼각형 638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이등변 삼각형 639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1" name="이등변 삼각형 640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2" name="이등변 삼각형 641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3" name="이등변 삼각형 642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4" name="이등변 삼각형 643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5" name="이등변 삼각형 644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6" name="이등변 삼각형 645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7" name="이등변 삼각형 646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8" name="이등변 삼각형 647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9" name="이등변 삼각형 648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이등변 삼각형 649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1" name="이등변 삼각형 650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2" name="이등변 삼각형 651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6" name="그룹 525"/>
          <p:cNvGrpSpPr/>
          <p:nvPr userDrawn="1"/>
        </p:nvGrpSpPr>
        <p:grpSpPr>
          <a:xfrm>
            <a:off x="1" y="5330777"/>
            <a:ext cx="9144000" cy="254585"/>
            <a:chOff x="0" y="0"/>
            <a:chExt cx="9263341" cy="257908"/>
          </a:xfrm>
        </p:grpSpPr>
        <p:sp>
          <p:nvSpPr>
            <p:cNvPr id="591" name="이등변 삼각형 590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이등변 삼각형 591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이등변 삼각형 592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이등변 삼각형 593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5" name="이등변 삼각형 594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이등변 삼각형 595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이등변 삼각형 596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이등변 삼각형 597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이등변 삼각형 598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이등변 삼각형 599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이등변 삼각형 600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2" name="이등변 삼각형 601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3" name="이등변 삼각형 602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4" name="이등변 삼각형 603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이등변 삼각형 604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6" name="이등변 삼각형 605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7" name="이등변 삼각형 606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8" name="이등변 삼각형 607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9" name="이등변 삼각형 608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이등변 삼각형 609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1" name="이등변 삼각형 610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2" name="이등변 삼각형 611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3" name="이등변 삼각형 612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이등변 삼각형 613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5" name="이등변 삼각형 614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6" name="이등변 삼각형 615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" name="이등변 삼각형 616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8" name="이등변 삼각형 617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이등변 삼각형 618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이등변 삼각형 619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" name="이등변 삼각형 620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7" name="그룹 526"/>
          <p:cNvGrpSpPr/>
          <p:nvPr userDrawn="1"/>
        </p:nvGrpSpPr>
        <p:grpSpPr>
          <a:xfrm>
            <a:off x="1" y="5585362"/>
            <a:ext cx="9144000" cy="254585"/>
            <a:chOff x="0" y="0"/>
            <a:chExt cx="9263341" cy="257908"/>
          </a:xfrm>
        </p:grpSpPr>
        <p:sp>
          <p:nvSpPr>
            <p:cNvPr id="560" name="이등변 삼각형 559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1" name="이등변 삼각형 560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이등변 삼각형 561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이등변 삼각형 562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이등변 삼각형 563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이등변 삼각형 564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이등변 삼각형 565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이등변 삼각형 566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이등변 삼각형 567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이등변 삼각형 568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이등변 삼각형 569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이등변 삼각형 570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이등변 삼각형 571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이등변 삼각형 572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이등변 삼각형 573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이등변 삼각형 574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이등변 삼각형 575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이등변 삼각형 576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이등변 삼각형 577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이등변 삼각형 578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이등변 삼각형 579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이등변 삼각형 580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이등변 삼각형 581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3" name="이등변 삼각형 582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4" name="이등변 삼각형 583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5" name="이등변 삼각형 584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6" name="이등변 삼각형 585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이등변 삼각형 586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이등변 삼각형 587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9" name="이등변 삼각형 588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이등변 삼각형 589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8" name="그룹 527"/>
          <p:cNvGrpSpPr/>
          <p:nvPr userDrawn="1"/>
        </p:nvGrpSpPr>
        <p:grpSpPr>
          <a:xfrm>
            <a:off x="1" y="5839949"/>
            <a:ext cx="9144000" cy="254585"/>
            <a:chOff x="0" y="0"/>
            <a:chExt cx="9263341" cy="257908"/>
          </a:xfrm>
        </p:grpSpPr>
        <p:sp>
          <p:nvSpPr>
            <p:cNvPr id="529" name="이등변 삼각형 528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이등변 삼각형 529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이등변 삼각형 530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이등변 삼각형 531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이등변 삼각형 532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이등변 삼각형 533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이등변 삼각형 534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이등변 삼각형 535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이등변 삼각형 536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이등변 삼각형 537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이등변 삼각형 538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이등변 삼각형 539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이등변 삼각형 541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이등변 삼각형 542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이등변 삼각형 543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이등변 삼각형 544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이등변 삼각형 545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이등변 삼각형 546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이등변 삼각형 547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9" name="이등변 삼각형 548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이등변 삼각형 549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이등변 삼각형 551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이등변 삼각형 552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이등변 삼각형 553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이등변 삼각형 554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이등변 삼각형 555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이등변 삼각형 556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이등변 삼각형 557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9" name="이등변 삼각형 558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7" name="그룹 776"/>
          <p:cNvGrpSpPr/>
          <p:nvPr userDrawn="1"/>
        </p:nvGrpSpPr>
        <p:grpSpPr>
          <a:xfrm>
            <a:off x="1" y="6094535"/>
            <a:ext cx="9144000" cy="254585"/>
            <a:chOff x="0" y="0"/>
            <a:chExt cx="9263341" cy="257908"/>
          </a:xfrm>
        </p:grpSpPr>
        <p:sp>
          <p:nvSpPr>
            <p:cNvPr id="778" name="이등변 삼각형 777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이등변 삼각형 778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이등변 삼각형 779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1" name="이등변 삼각형 780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2" name="이등변 삼각형 781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3" name="이등변 삼각형 782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4" name="이등변 삼각형 783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5" name="이등변 삼각형 784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6" name="이등변 삼각형 785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7" name="이등변 삼각형 786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8" name="이등변 삼각형 787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9" name="이등변 삼각형 788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0" name="이등변 삼각형 789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1" name="이등변 삼각형 790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2" name="이등변 삼각형 791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이등변 삼각형 792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4" name="이등변 삼각형 793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5" name="이등변 삼각형 794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6" name="이등변 삼각형 795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7" name="이등변 삼각형 796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8" name="이등변 삼각형 797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9" name="이등변 삼각형 798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0" name="이등변 삼각형 799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1" name="이등변 삼각형 800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2" name="이등변 삼각형 801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3" name="이등변 삼각형 802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4" name="이등변 삼각형 803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5" name="이등변 삼각형 804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6" name="이등변 삼각형 805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7" name="이등변 삼각형 806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이등변 삼각형 807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9" name="그룹 808"/>
          <p:cNvGrpSpPr/>
          <p:nvPr userDrawn="1"/>
        </p:nvGrpSpPr>
        <p:grpSpPr>
          <a:xfrm>
            <a:off x="1" y="6349120"/>
            <a:ext cx="9144000" cy="254585"/>
            <a:chOff x="0" y="0"/>
            <a:chExt cx="9263341" cy="257908"/>
          </a:xfrm>
        </p:grpSpPr>
        <p:sp>
          <p:nvSpPr>
            <p:cNvPr id="810" name="이등변 삼각형 809"/>
            <p:cNvSpPr/>
            <p:nvPr userDrawn="1"/>
          </p:nvSpPr>
          <p:spPr>
            <a:xfrm rot="10800000">
              <a:off x="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1" name="이등변 삼각형 810"/>
            <p:cNvSpPr/>
            <p:nvPr userDrawn="1"/>
          </p:nvSpPr>
          <p:spPr>
            <a:xfrm rot="10800000">
              <a:off x="29917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2" name="이등변 삼각형 811"/>
            <p:cNvSpPr/>
            <p:nvPr userDrawn="1"/>
          </p:nvSpPr>
          <p:spPr>
            <a:xfrm rot="10800000">
              <a:off x="59834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3" name="이등변 삼각형 812"/>
            <p:cNvSpPr/>
            <p:nvPr userDrawn="1"/>
          </p:nvSpPr>
          <p:spPr>
            <a:xfrm rot="10800000">
              <a:off x="89751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4" name="이등변 삼각형 813"/>
            <p:cNvSpPr/>
            <p:nvPr userDrawn="1"/>
          </p:nvSpPr>
          <p:spPr>
            <a:xfrm rot="10800000">
              <a:off x="119532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5" name="이등변 삼각형 814"/>
            <p:cNvSpPr/>
            <p:nvPr userDrawn="1"/>
          </p:nvSpPr>
          <p:spPr>
            <a:xfrm rot="10800000">
              <a:off x="149449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6" name="이등변 삼각형 815"/>
            <p:cNvSpPr/>
            <p:nvPr userDrawn="1"/>
          </p:nvSpPr>
          <p:spPr>
            <a:xfrm rot="10800000">
              <a:off x="179367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7" name="이등변 삼각형 816"/>
            <p:cNvSpPr/>
            <p:nvPr userDrawn="1"/>
          </p:nvSpPr>
          <p:spPr>
            <a:xfrm rot="10800000">
              <a:off x="209284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8" name="이등변 삼각형 817"/>
            <p:cNvSpPr/>
            <p:nvPr userDrawn="1"/>
          </p:nvSpPr>
          <p:spPr>
            <a:xfrm rot="10800000">
              <a:off x="239201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9" name="이등변 삼각형 818"/>
            <p:cNvSpPr/>
            <p:nvPr userDrawn="1"/>
          </p:nvSpPr>
          <p:spPr>
            <a:xfrm rot="10800000">
              <a:off x="269118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0" name="이등변 삼각형 819"/>
            <p:cNvSpPr/>
            <p:nvPr userDrawn="1"/>
          </p:nvSpPr>
          <p:spPr>
            <a:xfrm rot="10800000">
              <a:off x="298899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1" name="이등변 삼각형 820"/>
            <p:cNvSpPr/>
            <p:nvPr userDrawn="1"/>
          </p:nvSpPr>
          <p:spPr>
            <a:xfrm rot="10800000">
              <a:off x="328816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2" name="이등변 삼각형 821"/>
            <p:cNvSpPr/>
            <p:nvPr userDrawn="1"/>
          </p:nvSpPr>
          <p:spPr>
            <a:xfrm rot="10800000">
              <a:off x="358452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3" name="이등변 삼각형 822"/>
            <p:cNvSpPr/>
            <p:nvPr userDrawn="1"/>
          </p:nvSpPr>
          <p:spPr>
            <a:xfrm rot="10800000">
              <a:off x="388369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4" name="이등변 삼각형 823"/>
            <p:cNvSpPr/>
            <p:nvPr userDrawn="1"/>
          </p:nvSpPr>
          <p:spPr>
            <a:xfrm rot="10800000">
              <a:off x="418287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5" name="이등변 삼각형 824"/>
            <p:cNvSpPr/>
            <p:nvPr userDrawn="1"/>
          </p:nvSpPr>
          <p:spPr>
            <a:xfrm rot="10800000">
              <a:off x="448204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6" name="이등변 삼각형 825"/>
            <p:cNvSpPr/>
            <p:nvPr userDrawn="1"/>
          </p:nvSpPr>
          <p:spPr>
            <a:xfrm rot="10800000">
              <a:off x="477985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7" name="이등변 삼각형 826"/>
            <p:cNvSpPr/>
            <p:nvPr userDrawn="1"/>
          </p:nvSpPr>
          <p:spPr>
            <a:xfrm rot="10800000">
              <a:off x="507902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" name="이등변 삼각형 827"/>
            <p:cNvSpPr/>
            <p:nvPr userDrawn="1"/>
          </p:nvSpPr>
          <p:spPr>
            <a:xfrm rot="10800000">
              <a:off x="537819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9" name="이등변 삼각형 828"/>
            <p:cNvSpPr/>
            <p:nvPr userDrawn="1"/>
          </p:nvSpPr>
          <p:spPr>
            <a:xfrm rot="10800000">
              <a:off x="567736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0" name="이등변 삼각형 829"/>
            <p:cNvSpPr/>
            <p:nvPr userDrawn="1"/>
          </p:nvSpPr>
          <p:spPr>
            <a:xfrm rot="10800000">
              <a:off x="5976542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1" name="이등변 삼각형 830"/>
            <p:cNvSpPr/>
            <p:nvPr userDrawn="1"/>
          </p:nvSpPr>
          <p:spPr>
            <a:xfrm rot="10800000">
              <a:off x="627571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2" name="이등변 삼각형 831"/>
            <p:cNvSpPr/>
            <p:nvPr userDrawn="1"/>
          </p:nvSpPr>
          <p:spPr>
            <a:xfrm rot="10800000">
              <a:off x="657352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3" name="이등변 삼각형 832"/>
            <p:cNvSpPr/>
            <p:nvPr userDrawn="1"/>
          </p:nvSpPr>
          <p:spPr>
            <a:xfrm rot="10800000">
              <a:off x="6872693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이등변 삼각형 833"/>
            <p:cNvSpPr/>
            <p:nvPr userDrawn="1"/>
          </p:nvSpPr>
          <p:spPr>
            <a:xfrm rot="10800000">
              <a:off x="7171866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5" name="이등변 삼각형 834"/>
            <p:cNvSpPr/>
            <p:nvPr userDrawn="1"/>
          </p:nvSpPr>
          <p:spPr>
            <a:xfrm rot="10800000">
              <a:off x="7471039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6" name="이등변 삼각형 835"/>
            <p:cNvSpPr/>
            <p:nvPr userDrawn="1"/>
          </p:nvSpPr>
          <p:spPr>
            <a:xfrm rot="10800000">
              <a:off x="7768844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이등변 삼각형 836"/>
            <p:cNvSpPr/>
            <p:nvPr userDrawn="1"/>
          </p:nvSpPr>
          <p:spPr>
            <a:xfrm rot="10800000">
              <a:off x="8068017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이등변 삼각형 837"/>
            <p:cNvSpPr/>
            <p:nvPr userDrawn="1"/>
          </p:nvSpPr>
          <p:spPr>
            <a:xfrm rot="10800000">
              <a:off x="8367190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9" name="이등변 삼각형 838"/>
            <p:cNvSpPr/>
            <p:nvPr userDrawn="1"/>
          </p:nvSpPr>
          <p:spPr>
            <a:xfrm rot="10800000">
              <a:off x="8664995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0" name="이등변 삼각형 839"/>
            <p:cNvSpPr/>
            <p:nvPr userDrawn="1"/>
          </p:nvSpPr>
          <p:spPr>
            <a:xfrm rot="10800000">
              <a:off x="8964168" y="0"/>
              <a:ext cx="299173" cy="25790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7.176:8080/project_cook/main.do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171614" y="1932554"/>
            <a:ext cx="3759317" cy="3665429"/>
            <a:chOff x="1961059" y="1475359"/>
            <a:chExt cx="3759317" cy="3665429"/>
          </a:xfrm>
        </p:grpSpPr>
        <p:sp>
          <p:nvSpPr>
            <p:cNvPr id="27" name="직사각형 26"/>
            <p:cNvSpPr/>
            <p:nvPr/>
          </p:nvSpPr>
          <p:spPr>
            <a:xfrm>
              <a:off x="3739887" y="4432901"/>
              <a:ext cx="18044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spc="-15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KOSTA 88</a:t>
              </a:r>
              <a:r>
                <a:rPr lang="en-US" altLang="ko-KR" sz="2000" b="1" spc="-150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th</a:t>
              </a:r>
              <a:r>
                <a:rPr lang="en-US" altLang="ko-KR" sz="2000" b="1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spc="-15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000" b="1" spc="-15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팀</a:t>
              </a:r>
              <a:endParaRPr lang="ko-KR" altLang="en-US" sz="2000" b="1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417006">
              <a:off x="1961059" y="1475359"/>
              <a:ext cx="2800768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5400" b="1" spc="-300" dirty="0" err="1" smtClean="0">
                  <a:solidFill>
                    <a:schemeClr val="bg1"/>
                  </a:solidFill>
                  <a:latin typeface="+mn-ea"/>
                </a:rPr>
                <a:t>레시피를</a:t>
              </a:r>
              <a:endParaRPr lang="en-US" altLang="ko-KR" sz="5400" b="1" spc="-300" dirty="0" smtClean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5400" b="1" spc="-300" dirty="0" smtClean="0">
                  <a:solidFill>
                    <a:schemeClr val="bg1"/>
                  </a:solidFill>
                  <a:latin typeface="+mn-ea"/>
                </a:rPr>
                <a:t>부탁해</a:t>
              </a:r>
              <a:endParaRPr lang="ko-KR" altLang="en-US" b="1" spc="-3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63888" y="4833011"/>
              <a:ext cx="215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spc="3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Date. 2015.04.10</a:t>
              </a:r>
              <a:endParaRPr lang="ko-KR" altLang="en-US" sz="14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009900" y="1666875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516216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대체 처리 4"/>
          <p:cNvSpPr/>
          <p:nvPr/>
        </p:nvSpPr>
        <p:spPr>
          <a:xfrm>
            <a:off x="146333" y="157500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43267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3" y="1091008"/>
            <a:ext cx="8721441" cy="51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46333" y="157500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3568" y="487437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멤버 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4" y="3508002"/>
            <a:ext cx="3610730" cy="25643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46" y="826229"/>
            <a:ext cx="4022405" cy="38496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46471" y="307096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멤버</a:t>
            </a:r>
            <a:r>
              <a:rPr lang="en-US" altLang="ko-KR" sz="1400" b="1" dirty="0" smtClean="0"/>
              <a:t> 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0348" y="595764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멤버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테이블</a:t>
            </a:r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2" y="926433"/>
            <a:ext cx="3164456" cy="20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46333" y="157500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955" y="5167487"/>
            <a:ext cx="219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 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26228" y="3060837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r>
              <a:rPr lang="en-US" altLang="ko-KR" sz="1400" b="1" dirty="0" smtClean="0"/>
              <a:t> 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85064" y="528865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테이블</a:t>
            </a:r>
            <a:endParaRPr lang="ko-KR" altLang="en-US" sz="1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499905"/>
            <a:ext cx="3450649" cy="16675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35" y="1074795"/>
            <a:ext cx="4034412" cy="3836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3" y="994941"/>
            <a:ext cx="3482509" cy="20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46333" y="157500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40848" y="5185457"/>
            <a:ext cx="219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51486" y="2674883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66224" y="467273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테이블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" y="3055352"/>
            <a:ext cx="3853523" cy="15439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64" y="958652"/>
            <a:ext cx="3972341" cy="4017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59" y="1013883"/>
            <a:ext cx="3304663" cy="16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46333" y="157500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49752" y="4599290"/>
            <a:ext cx="219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 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" y="988356"/>
            <a:ext cx="3406713" cy="20316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46471" y="307096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660348" y="595764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테이블</a:t>
            </a:r>
            <a:endParaRPr lang="ko-KR" altLang="en-US" sz="1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36" y="743050"/>
            <a:ext cx="4261804" cy="36719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2" y="3494743"/>
            <a:ext cx="3929042" cy="2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25835" y="58877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73834" y="5089820"/>
            <a:ext cx="234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04156" y="2562559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73626" y="4722744"/>
            <a:ext cx="24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댓글</a:t>
            </a:r>
            <a:r>
              <a:rPr lang="ko-KR" altLang="en-US" sz="1400" b="1" dirty="0" smtClean="0"/>
              <a:t> 테이블</a:t>
            </a:r>
            <a:endParaRPr lang="ko-KR" altLang="en-US" sz="14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3" y="3310926"/>
            <a:ext cx="3760004" cy="11644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89" y="958653"/>
            <a:ext cx="3448050" cy="4086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31" y="969444"/>
            <a:ext cx="3282023" cy="15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25835" y="27704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04156" y="240591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추천 </a:t>
            </a:r>
            <a:r>
              <a:rPr lang="en-US" altLang="ko-KR" sz="1400" b="1" dirty="0" smtClean="0"/>
              <a:t>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49743" y="4325690"/>
            <a:ext cx="24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게시판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추천 테이블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96" y="3201114"/>
            <a:ext cx="4142691" cy="983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2" y="1164115"/>
            <a:ext cx="3791178" cy="10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25835" y="58877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85418" y="4098874"/>
            <a:ext cx="234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DB</a:t>
            </a:r>
            <a:r>
              <a:rPr lang="ko-KR" altLang="en-US" sz="1400" b="1" dirty="0" smtClean="0"/>
              <a:t>클래스</a:t>
            </a:r>
            <a:endParaRPr lang="en-US" altLang="ko-KR" sz="1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" y="973853"/>
            <a:ext cx="3302804" cy="21363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27414" y="319294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DB 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96884" y="5311117"/>
            <a:ext cx="24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DB</a:t>
            </a:r>
            <a:r>
              <a:rPr lang="ko-KR" altLang="en-US" sz="1400" b="1" dirty="0" smtClean="0"/>
              <a:t> 테이블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2" y="3685955"/>
            <a:ext cx="4034812" cy="1403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294" y="973853"/>
            <a:ext cx="3987208" cy="31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/>
          <p:cNvSpPr/>
          <p:nvPr/>
        </p:nvSpPr>
        <p:spPr>
          <a:xfrm>
            <a:off x="125835" y="58877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2" y="142875"/>
            <a:ext cx="2581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29822" y="2597513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추천 </a:t>
            </a:r>
            <a:r>
              <a:rPr lang="en-US" altLang="ko-KR" sz="1400" b="1" dirty="0" smtClean="0"/>
              <a:t>ERD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29822" y="4374141"/>
            <a:ext cx="24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레시피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DB</a:t>
            </a:r>
            <a:r>
              <a:rPr lang="ko-KR" altLang="en-US" sz="1400" b="1" dirty="0" smtClean="0"/>
              <a:t> 추천 테이블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1" y="3161349"/>
            <a:ext cx="4202791" cy="9567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1" y="1019351"/>
            <a:ext cx="4430828" cy="12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417006">
            <a:off x="2343669" y="2622780"/>
            <a:ext cx="44566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b="1" spc="-300" dirty="0" smtClean="0">
                <a:solidFill>
                  <a:schemeClr val="bg1"/>
                </a:solidFill>
                <a:latin typeface="+mn-ea"/>
              </a:rPr>
              <a:t>구현 화면</a:t>
            </a:r>
            <a:endParaRPr lang="ko-KR" altLang="en-US" sz="8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09900" y="2141658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990999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440420" y="480320"/>
            <a:ext cx="8451280" cy="6028384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46600" y="914883"/>
            <a:ext cx="2574423" cy="779046"/>
            <a:chOff x="846600" y="914883"/>
            <a:chExt cx="2574423" cy="779046"/>
          </a:xfrm>
        </p:grpSpPr>
        <p:sp>
          <p:nvSpPr>
            <p:cNvPr id="7" name="직사각형 6"/>
            <p:cNvSpPr/>
            <p:nvPr/>
          </p:nvSpPr>
          <p:spPr>
            <a:xfrm rot="417006">
              <a:off x="846600" y="914883"/>
              <a:ext cx="25744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spc="-300" dirty="0" smtClean="0">
                  <a:solidFill>
                    <a:schemeClr val="bg1"/>
                  </a:solidFill>
                  <a:latin typeface="Noto Sans Korean Thin" pitchFamily="34" charset="-127"/>
                  <a:ea typeface="Noto Sans Korean Thin" pitchFamily="34" charset="-127"/>
                </a:rPr>
                <a:t>CONTENTS</a:t>
              </a:r>
              <a:endParaRPr lang="ko-KR" altLang="en-US" sz="1200" b="1" spc="-300" dirty="0">
                <a:solidFill>
                  <a:schemeClr val="bg1"/>
                </a:solidFill>
                <a:latin typeface="Noto Sans Korean Thin" pitchFamily="34" charset="-127"/>
                <a:ea typeface="Noto Sans Korean Thin" pitchFamily="34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908141" y="1388161"/>
              <a:ext cx="2435686" cy="3057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 rot="18988507">
            <a:off x="180565" y="402297"/>
            <a:ext cx="611502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438827" y="351855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591049" y="3128070"/>
            <a:ext cx="4216116" cy="6972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5409" y="5595045"/>
            <a:ext cx="2834991" cy="3580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014676" y="4040136"/>
            <a:ext cx="2239706" cy="2054461"/>
            <a:chOff x="4875469" y="3139259"/>
            <a:chExt cx="2825180" cy="2228366"/>
          </a:xfrm>
        </p:grpSpPr>
        <p:pic>
          <p:nvPicPr>
            <p:cNvPr id="24" name="Picture 2" descr="C:\Users\madeit-top1\Documents\PPT\[000] Image\IMac_vector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469" y="3139259"/>
              <a:ext cx="2825180" cy="222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5859585" y="3518363"/>
              <a:ext cx="795626" cy="85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1023652" y="1930644"/>
            <a:ext cx="2510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개요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기대효과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en-US" altLang="ko-KR" sz="2400" spc="-300" dirty="0" err="1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DataBase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구현 화면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주요 소스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프로젝트 시현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40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2075717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2612048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3192341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3746256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4291380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916764" y="4845296"/>
            <a:ext cx="331483" cy="3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4446" y="131884"/>
            <a:ext cx="2962209" cy="580293"/>
            <a:chOff x="3006969" y="131884"/>
            <a:chExt cx="2602523" cy="580293"/>
          </a:xfrm>
        </p:grpSpPr>
        <p:sp>
          <p:nvSpPr>
            <p:cNvPr id="4" name="직사각형 3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구현 화면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메인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5" y="958663"/>
            <a:ext cx="8136881" cy="45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4446" y="131884"/>
            <a:ext cx="3336281" cy="580293"/>
            <a:chOff x="3006969" y="131884"/>
            <a:chExt cx="2602523" cy="580293"/>
          </a:xfrm>
        </p:grpSpPr>
        <p:sp>
          <p:nvSpPr>
            <p:cNvPr id="4" name="직사각형 3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구현 화면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리스트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8" y="958663"/>
            <a:ext cx="8136879" cy="45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4446" y="131884"/>
            <a:ext cx="3762309" cy="580293"/>
            <a:chOff x="3006969" y="131884"/>
            <a:chExt cx="2602523" cy="580293"/>
          </a:xfrm>
        </p:grpSpPr>
        <p:sp>
          <p:nvSpPr>
            <p:cNvPr id="4" name="직사각형 3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구현 화면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상세보기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5" y="958663"/>
            <a:ext cx="8136881" cy="45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4446" y="131884"/>
            <a:ext cx="4250681" cy="580293"/>
            <a:chOff x="3006969" y="131884"/>
            <a:chExt cx="2602523" cy="580293"/>
          </a:xfrm>
        </p:grpSpPr>
        <p:sp>
          <p:nvSpPr>
            <p:cNvPr id="4" name="직사각형 3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구현 화면</a:t>
              </a:r>
              <a:r>
                <a:rPr lang="en-US" altLang="ko-KR" dirty="0" smtClean="0"/>
                <a:t>(admin page)</a:t>
              </a:r>
              <a:endParaRPr lang="ko-KR" altLang="en-US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958662"/>
            <a:ext cx="8136880" cy="45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4446" y="131884"/>
            <a:ext cx="2899863" cy="580293"/>
            <a:chOff x="3006969" y="131884"/>
            <a:chExt cx="2602523" cy="580293"/>
          </a:xfrm>
        </p:grpSpPr>
        <p:sp>
          <p:nvSpPr>
            <p:cNvPr id="4" name="직사각형 3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구현 화면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검색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958661"/>
            <a:ext cx="8136880" cy="45769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69927" y="2348344"/>
            <a:ext cx="1213999" cy="1849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5" y="3992806"/>
            <a:ext cx="4146772" cy="233255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0895" y="3992806"/>
            <a:ext cx="4146772" cy="23325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707667" y="2983822"/>
            <a:ext cx="562260" cy="1008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417006">
            <a:off x="2343669" y="2622780"/>
            <a:ext cx="44566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b="1" spc="-300" dirty="0" smtClean="0">
                <a:solidFill>
                  <a:schemeClr val="bg1"/>
                </a:solidFill>
                <a:latin typeface="+mn-ea"/>
              </a:rPr>
              <a:t>주요 코드</a:t>
            </a:r>
            <a:endParaRPr lang="ko-KR" altLang="en-US" sz="8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09900" y="2141658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990999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113021" y="190500"/>
            <a:ext cx="4030979" cy="6550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-6065" y="190500"/>
            <a:ext cx="5119086" cy="6550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43671" y="54260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추천레시피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50765" y="369875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64088" y="218060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JSP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04446" y="334107"/>
            <a:ext cx="2602523" cy="580293"/>
            <a:chOff x="3006969" y="131884"/>
            <a:chExt cx="2602523" cy="580293"/>
          </a:xfrm>
        </p:grpSpPr>
        <p:sp>
          <p:nvSpPr>
            <p:cNvPr id="17" name="직사각형 16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메인</a:t>
              </a:r>
              <a:endParaRPr lang="ko-KR" altLang="en-US" dirty="0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35" y="1119419"/>
            <a:ext cx="3165300" cy="24734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5" y="4542186"/>
            <a:ext cx="7947732" cy="77907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46" y="1119420"/>
            <a:ext cx="4585480" cy="257933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43671" y="2000816"/>
            <a:ext cx="1443665" cy="1209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587336" y="2180601"/>
            <a:ext cx="2482902" cy="291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13021" y="190500"/>
            <a:ext cx="403097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6065" y="190500"/>
            <a:ext cx="5119086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28"/>
          <p:cNvGrpSpPr/>
          <p:nvPr/>
        </p:nvGrpSpPr>
        <p:grpSpPr>
          <a:xfrm>
            <a:off x="404446" y="334107"/>
            <a:ext cx="2602523" cy="580293"/>
            <a:chOff x="3006969" y="131884"/>
            <a:chExt cx="2602523" cy="580293"/>
          </a:xfrm>
        </p:grpSpPr>
        <p:sp>
          <p:nvSpPr>
            <p:cNvPr id="31" name="직사각형 30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관리자 페이지</a:t>
              </a:r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1177204"/>
            <a:ext cx="8220009" cy="2687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8" y="4127028"/>
            <a:ext cx="4191000" cy="22574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1792" y="4127028"/>
            <a:ext cx="4390961" cy="2286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778766" y="4916529"/>
            <a:ext cx="4998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8507" y="4490748"/>
            <a:ext cx="377034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시 아이디를 체크하여 관리자인지 회원인지 비회원인지 구별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관리자라면 관리자페이지로 이동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24522" y="570603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로그인체크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50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13021" y="190500"/>
            <a:ext cx="403097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6065" y="190500"/>
            <a:ext cx="5119086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28"/>
          <p:cNvGrpSpPr/>
          <p:nvPr/>
        </p:nvGrpSpPr>
        <p:grpSpPr>
          <a:xfrm>
            <a:off x="404446" y="334107"/>
            <a:ext cx="2602523" cy="580293"/>
            <a:chOff x="3006969" y="131884"/>
            <a:chExt cx="2602523" cy="580293"/>
          </a:xfrm>
        </p:grpSpPr>
        <p:sp>
          <p:nvSpPr>
            <p:cNvPr id="31" name="직사각형 30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레시피</a:t>
              </a:r>
              <a:r>
                <a:rPr lang="ko-KR" altLang="en-US" dirty="0" smtClean="0"/>
                <a:t> 게시판 </a:t>
              </a:r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3396095"/>
            <a:ext cx="5102736" cy="26389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7762" y="4387387"/>
            <a:ext cx="4915770" cy="236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523532" y="4499264"/>
            <a:ext cx="534428" cy="10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7960" y="4387387"/>
            <a:ext cx="222359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상세페이지를 볼 때마다 조회수를 하나씩 증가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" y="1117563"/>
            <a:ext cx="3616836" cy="203447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303303" y="1985011"/>
            <a:ext cx="1146479" cy="103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815054" y="2088573"/>
            <a:ext cx="0" cy="2298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13021" y="190500"/>
            <a:ext cx="403097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6065" y="190500"/>
            <a:ext cx="5119086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28"/>
          <p:cNvGrpSpPr/>
          <p:nvPr/>
        </p:nvGrpSpPr>
        <p:grpSpPr>
          <a:xfrm>
            <a:off x="404446" y="334107"/>
            <a:ext cx="2602523" cy="580293"/>
            <a:chOff x="3006969" y="131884"/>
            <a:chExt cx="2602523" cy="580293"/>
          </a:xfrm>
        </p:grpSpPr>
        <p:sp>
          <p:nvSpPr>
            <p:cNvPr id="31" name="직사각형 30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레시피</a:t>
              </a:r>
              <a:r>
                <a:rPr lang="ko-KR" altLang="en-US" dirty="0" smtClean="0"/>
                <a:t> 게시판 </a:t>
              </a:r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3571824"/>
            <a:ext cx="4389621" cy="28419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" y="1094524"/>
            <a:ext cx="3953107" cy="22236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064" y="1094525"/>
            <a:ext cx="4360911" cy="1856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84303" y="2187689"/>
            <a:ext cx="482315" cy="108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166618" y="1280222"/>
            <a:ext cx="1566496" cy="946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753039" y="1094524"/>
            <a:ext cx="4390961" cy="18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839166" y="1280222"/>
            <a:ext cx="0" cy="24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93096" y="1527464"/>
            <a:ext cx="3770349" cy="656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한 아이디가 어떤 게시물에 추천을 했는지 확인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006970" y="2181478"/>
            <a:ext cx="3832196" cy="1390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01792" y="3574747"/>
            <a:ext cx="4390961" cy="283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778766" y="4916529"/>
            <a:ext cx="4998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98507" y="4490748"/>
            <a:ext cx="377034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후 추천확인 테이블에 게시물번호와 아이디를 입력</a:t>
            </a:r>
            <a:endParaRPr lang="en-US" altLang="ko-KR" dirty="0" smtClean="0"/>
          </a:p>
          <a:p>
            <a:r>
              <a:rPr lang="ko-KR" altLang="en-US" dirty="0" smtClean="0"/>
              <a:t>게시물의 추천수를 올림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7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417006">
            <a:off x="3492221" y="2622780"/>
            <a:ext cx="21595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b="1" spc="-300" dirty="0" smtClean="0">
                <a:solidFill>
                  <a:schemeClr val="bg1"/>
                </a:solidFill>
                <a:latin typeface="+mn-ea"/>
              </a:rPr>
              <a:t>개요</a:t>
            </a:r>
            <a:endParaRPr lang="ko-KR" altLang="en-US" sz="8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09900" y="2141658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990999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13021" y="159327"/>
            <a:ext cx="403097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6065" y="190500"/>
            <a:ext cx="5119086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28"/>
          <p:cNvGrpSpPr/>
          <p:nvPr/>
        </p:nvGrpSpPr>
        <p:grpSpPr>
          <a:xfrm>
            <a:off x="404446" y="334107"/>
            <a:ext cx="2602523" cy="580293"/>
            <a:chOff x="3006969" y="131884"/>
            <a:chExt cx="2602523" cy="580293"/>
          </a:xfrm>
        </p:grpSpPr>
        <p:sp>
          <p:nvSpPr>
            <p:cNvPr id="31" name="직사각형 30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레시피</a:t>
              </a:r>
              <a:r>
                <a:rPr lang="ko-KR" altLang="en-US" dirty="0" smtClean="0"/>
                <a:t> 검색 </a:t>
              </a:r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958662"/>
            <a:ext cx="3284327" cy="1847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79929" y="1633182"/>
            <a:ext cx="490012" cy="721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5" y="2127983"/>
            <a:ext cx="1673781" cy="94150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046609" y="1797112"/>
            <a:ext cx="333320" cy="33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46" y="3205573"/>
            <a:ext cx="4572799" cy="32847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43540" y="5951956"/>
            <a:ext cx="207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레시피검색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092" y="962049"/>
            <a:ext cx="4966045" cy="92033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7762" y="4342197"/>
            <a:ext cx="2987493" cy="240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22092" y="930591"/>
            <a:ext cx="4966045" cy="951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006969" y="1913552"/>
            <a:ext cx="1015123" cy="2413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74487" y="1933433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레시피</a:t>
            </a:r>
            <a:r>
              <a:rPr lang="ko-KR" altLang="en-US" dirty="0" smtClean="0"/>
              <a:t> 재료로 검색 </a:t>
            </a:r>
            <a:r>
              <a:rPr lang="en-US" altLang="ko-KR" dirty="0" smtClean="0"/>
              <a:t>DAO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092" y="2571638"/>
            <a:ext cx="4966045" cy="128353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022091" y="2556052"/>
            <a:ext cx="4966045" cy="1299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174487" y="38733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레시피</a:t>
            </a:r>
            <a:r>
              <a:rPr lang="ko-KR" altLang="en-US" dirty="0" smtClean="0"/>
              <a:t> 제목으로 검색 </a:t>
            </a:r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8535" y="6064906"/>
            <a:ext cx="2805006" cy="256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3366965" y="3870756"/>
            <a:ext cx="790903" cy="2194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5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13021" y="159327"/>
            <a:ext cx="403097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6065" y="190500"/>
            <a:ext cx="5119086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28"/>
          <p:cNvGrpSpPr/>
          <p:nvPr/>
        </p:nvGrpSpPr>
        <p:grpSpPr>
          <a:xfrm>
            <a:off x="404446" y="334107"/>
            <a:ext cx="3617645" cy="580293"/>
            <a:chOff x="3006969" y="131884"/>
            <a:chExt cx="2602523" cy="580293"/>
          </a:xfrm>
        </p:grpSpPr>
        <p:sp>
          <p:nvSpPr>
            <p:cNvPr id="31" name="직사각형 30"/>
            <p:cNvSpPr/>
            <p:nvPr/>
          </p:nvSpPr>
          <p:spPr>
            <a:xfrm>
              <a:off x="3006969" y="131884"/>
              <a:ext cx="2602523" cy="580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err="1" smtClean="0"/>
                <a:t>레시피</a:t>
              </a:r>
              <a:r>
                <a:rPr lang="ko-KR" altLang="en-US" dirty="0" smtClean="0"/>
                <a:t> 사진 업로드 </a:t>
              </a:r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163418" y="662796"/>
              <a:ext cx="225415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madeit-top1\Documents\PPT\[18] Angrymomo_neon green+black\green-appl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6"/>
            <a:stretch/>
          </p:blipFill>
          <p:spPr bwMode="auto">
            <a:xfrm>
              <a:off x="3147508" y="139682"/>
              <a:ext cx="426566" cy="47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2988593" y="6102169"/>
            <a:ext cx="301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레시피</a:t>
            </a:r>
            <a:r>
              <a:rPr lang="ko-KR" altLang="en-US" dirty="0" smtClean="0"/>
              <a:t> 사진 업로드 </a:t>
            </a:r>
            <a:r>
              <a:rPr lang="en-US" altLang="ko-KR" dirty="0" smtClean="0"/>
              <a:t>Action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3" y="3713683"/>
            <a:ext cx="8381138" cy="10415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3" y="4755222"/>
            <a:ext cx="8639175" cy="121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63" y="1171761"/>
            <a:ext cx="8724901" cy="25179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019504" y="1179245"/>
            <a:ext cx="1963188" cy="24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88593" y="3197199"/>
            <a:ext cx="301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레시피</a:t>
            </a:r>
            <a:r>
              <a:rPr lang="ko-KR" altLang="en-US" dirty="0" smtClean="0"/>
              <a:t> 사진 업로드 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6672912" y="1423554"/>
            <a:ext cx="0" cy="247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03950" y="1678583"/>
            <a:ext cx="2667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이미지업로드 시 필요한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71321" y="2036618"/>
            <a:ext cx="11906" cy="436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4446" y="2786080"/>
            <a:ext cx="40867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작성이나 수정 할 때 이미지 </a:t>
            </a:r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64" y="1777711"/>
            <a:ext cx="5773882" cy="99073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232063" y="1767086"/>
            <a:ext cx="5773881" cy="987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859973" y="1965965"/>
            <a:ext cx="8876" cy="802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32063" y="4540827"/>
            <a:ext cx="4259181" cy="21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대체 처리 7"/>
          <p:cNvSpPr/>
          <p:nvPr/>
        </p:nvSpPr>
        <p:spPr>
          <a:xfrm>
            <a:off x="142034" y="203055"/>
            <a:ext cx="8721441" cy="649245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191376" y="4995583"/>
            <a:ext cx="1762996" cy="1699931"/>
            <a:chOff x="3162301" y="2471458"/>
            <a:chExt cx="1762996" cy="169993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162301" y="2471458"/>
              <a:ext cx="1762996" cy="1699931"/>
            </a:xfrm>
            <a:prstGeom prst="roundRect">
              <a:avLst>
                <a:gd name="adj" fmla="val 3007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9388566">
              <a:off x="4508920" y="2660353"/>
              <a:ext cx="320714" cy="1227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06990" y="3017307"/>
              <a:ext cx="12763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pc="-150" dirty="0" smtClean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rPr>
                <a:t>Thanks </a:t>
              </a:r>
              <a:r>
                <a:rPr lang="en-US" altLang="ko-KR" b="1" spc="-150" dirty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rPr>
                <a:t>for </a:t>
              </a:r>
              <a:endParaRPr lang="en-US" altLang="ko-KR" b="1" spc="-15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  <a:p>
              <a:r>
                <a:rPr lang="en-US" altLang="ko-KR" b="1" spc="-150" dirty="0" smtClean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  <a:cs typeface="+mj-cs"/>
                </a:rPr>
                <a:t>listening</a:t>
              </a:r>
              <a:endParaRPr lang="ko-KR" altLang="en-US" sz="700" b="1" spc="-15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481203" y="2828925"/>
            <a:ext cx="6052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spc="-300" dirty="0" smtClean="0">
                <a:latin typeface="Noto Sans Korean Medium" pitchFamily="34" charset="-127"/>
                <a:ea typeface="Noto Sans Korean Medium" pitchFamily="34" charset="-127"/>
              </a:rPr>
              <a:t>프로젝트 시현</a:t>
            </a:r>
            <a:endParaRPr lang="en-US" altLang="ko-KR" sz="5400" b="1" spc="-300" dirty="0" smtClean="0"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6882" y="3752255"/>
            <a:ext cx="522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http://192.168.7.176:8080/project_cook/main.do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415345"/>
            <a:ext cx="9150065" cy="6028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32295" y="1102411"/>
            <a:ext cx="225415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38665" y="642028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 개</a:t>
            </a:r>
            <a:r>
              <a:rPr lang="en-US" altLang="ko-KR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	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요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10054" y="1474817"/>
            <a:ext cx="658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bg2"/>
                </a:solidFill>
                <a:latin typeface="Noto Sans Korean Medium" pitchFamily="34" charset="-127"/>
                <a:ea typeface="Noto Sans Korean Medium" pitchFamily="34" charset="-127"/>
              </a:rPr>
              <a:t>요리</a:t>
            </a:r>
            <a:r>
              <a:rPr lang="en-US" altLang="ko-KR" sz="3200" spc="-300" dirty="0" smtClean="0">
                <a:solidFill>
                  <a:schemeClr val="bg2"/>
                </a:soli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2"/>
                </a:solidFill>
                <a:latin typeface="Noto Sans Korean Medium" pitchFamily="34" charset="-127"/>
                <a:ea typeface="Noto Sans Korean Medium" pitchFamily="34" charset="-127"/>
              </a:rPr>
              <a:t>초보자를 위한</a:t>
            </a:r>
            <a:endParaRPr lang="en-US" altLang="ko-KR" sz="3200" spc="-300" dirty="0">
              <a:solidFill>
                <a:schemeClr val="bg2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 algn="ctr"/>
            <a:r>
              <a:rPr lang="ko-KR" altLang="en-US" sz="3200" spc="-300" dirty="0" err="1" smtClean="0">
                <a:solidFill>
                  <a:schemeClr val="bg2"/>
                </a:solidFill>
                <a:latin typeface="Noto Sans Korean Medium" pitchFamily="34" charset="-127"/>
                <a:ea typeface="Noto Sans Korean Medium" pitchFamily="34" charset="-127"/>
              </a:rPr>
              <a:t>레시피</a:t>
            </a:r>
            <a:r>
              <a:rPr lang="ko-KR" altLang="en-US" sz="3200" spc="-300" dirty="0" smtClean="0">
                <a:solidFill>
                  <a:schemeClr val="bg2"/>
                </a:solidFill>
                <a:latin typeface="Noto Sans Korean Medium" pitchFamily="34" charset="-127"/>
                <a:ea typeface="Noto Sans Korean Medium" pitchFamily="34" charset="-127"/>
              </a:rPr>
              <a:t> 공유 및 소개 공간</a:t>
            </a:r>
            <a:endParaRPr lang="ko-KR" altLang="en-US" sz="3200" spc="-300" dirty="0">
              <a:solidFill>
                <a:schemeClr val="bg2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16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316385" y="579297"/>
            <a:ext cx="426566" cy="4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87162" y="4070838"/>
            <a:ext cx="861646" cy="228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07169" y="3956538"/>
            <a:ext cx="404446" cy="12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98476" y="4149969"/>
            <a:ext cx="404446" cy="123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75" y="2654642"/>
            <a:ext cx="5241113" cy="34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12738"/>
            <a:ext cx="9150065" cy="6028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32295" y="1102411"/>
            <a:ext cx="225415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38665" y="642028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개</a:t>
            </a:r>
            <a:r>
              <a:rPr lang="en-US" altLang="ko-KR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	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요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16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316385" y="579297"/>
            <a:ext cx="426566" cy="4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3612" y="4009204"/>
            <a:ext cx="1803643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Admin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804816" y="1951894"/>
            <a:ext cx="5996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요리</a:t>
            </a:r>
            <a:r>
              <a:rPr lang="en-US" altLang="ko-KR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DB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관리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회원 및 게시판 관리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1026" name="Picture 2" descr="C:\Users\Sist\Dropbox\SIST_4조_Third_Project\프로젝트\06.발표자료\이미지\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994" y="1951894"/>
            <a:ext cx="2004646" cy="2004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21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12738"/>
            <a:ext cx="9150065" cy="6028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32295" y="1102411"/>
            <a:ext cx="225415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38665" y="642028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개</a:t>
            </a:r>
            <a:r>
              <a:rPr lang="en-US" altLang="ko-KR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	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요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16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316385" y="579297"/>
            <a:ext cx="426566" cy="4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1874" y="3912488"/>
            <a:ext cx="195511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0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Member</a:t>
            </a:r>
          </a:p>
        </p:txBody>
      </p:sp>
      <p:pic>
        <p:nvPicPr>
          <p:cNvPr id="1032" name="Picture 8" descr="http://image.rakuten.co.jp/cleebs/cabinet/00452203/alphabet/62385_1.jpg?_ex=128x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" y="1872762"/>
            <a:ext cx="2064554" cy="19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831122" y="1954790"/>
            <a:ext cx="6137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자유 게시판과 사용자 </a:t>
            </a:r>
            <a:r>
              <a:rPr lang="ko-KR" altLang="en-US" sz="2400" spc="-300" dirty="0" err="1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레시피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게시판 사용</a:t>
            </a: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400" spc="-300" dirty="0" smtClean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ko-KR" altLang="en-US" sz="2400" spc="-300" dirty="0" err="1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레시피</a:t>
            </a:r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검색 및 추천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1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417006">
            <a:off x="2504771" y="2622780"/>
            <a:ext cx="41344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b="1" spc="-300" dirty="0" smtClean="0">
                <a:solidFill>
                  <a:schemeClr val="bg1"/>
                </a:solidFill>
                <a:latin typeface="+mn-ea"/>
              </a:rPr>
              <a:t>기대효과</a:t>
            </a:r>
            <a:endParaRPr lang="ko-KR" altLang="en-US" sz="8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09900" y="2141658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990999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76708"/>
            <a:ext cx="9150065" cy="6028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32295" y="1102411"/>
            <a:ext cx="225415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38665" y="642028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 기대효과</a:t>
            </a:r>
            <a:endParaRPr lang="ko-KR" altLang="en-US" sz="2400" spc="-300" dirty="0">
              <a:solidFill>
                <a:schemeClr val="bg1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16" name="Picture 2" descr="C:\Users\madeit-top1\Documents\PPT\[18] Angrymomo_neon green+black\green-ap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6"/>
          <a:stretch/>
        </p:blipFill>
        <p:spPr bwMode="auto">
          <a:xfrm>
            <a:off x="316385" y="579297"/>
            <a:ext cx="426566" cy="4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알파벳 P 이미지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29098" y="1377479"/>
            <a:ext cx="7920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>
              <a:solidFill>
                <a:schemeClr val="bg1"/>
              </a:solidFill>
              <a:ea typeface="Noto Sans Korean Medium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ea typeface="Noto Sans Korean Medium"/>
              </a:rPr>
              <a:t>나만의 </a:t>
            </a:r>
            <a:r>
              <a:rPr lang="ko-KR" altLang="en-US" sz="2400" dirty="0" err="1" smtClean="0">
                <a:solidFill>
                  <a:schemeClr val="bg1"/>
                </a:solidFill>
                <a:ea typeface="Noto Sans Korean Medium"/>
              </a:rPr>
              <a:t>레시피</a:t>
            </a:r>
            <a:r>
              <a:rPr lang="ko-KR" altLang="en-US" sz="2400" dirty="0" smtClean="0">
                <a:solidFill>
                  <a:schemeClr val="bg1"/>
                </a:solidFill>
                <a:ea typeface="Noto Sans Korean Medium"/>
              </a:rPr>
              <a:t> 공유를 통한 사용자 간의 소통</a:t>
            </a:r>
            <a:endParaRPr lang="en-US" altLang="ko-KR" sz="2400" dirty="0" smtClean="0">
              <a:solidFill>
                <a:schemeClr val="bg1"/>
              </a:solidFill>
              <a:ea typeface="Noto Sans Korean Medium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 smtClean="0">
              <a:solidFill>
                <a:schemeClr val="bg1"/>
              </a:solidFill>
              <a:ea typeface="Noto Sans Korean Medium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ea typeface="Noto Sans Korean Medium"/>
              </a:rPr>
              <a:t>요리 경험이 부족한 사용자들에게 검증된 </a:t>
            </a:r>
            <a:r>
              <a:rPr lang="ko-KR" altLang="en-US" sz="2400" dirty="0" err="1" smtClean="0">
                <a:solidFill>
                  <a:schemeClr val="bg1"/>
                </a:solidFill>
                <a:ea typeface="Noto Sans Korean Medium"/>
              </a:rPr>
              <a:t>레시피를</a:t>
            </a:r>
            <a:r>
              <a:rPr lang="ko-KR" altLang="en-US" sz="2400" dirty="0" smtClean="0">
                <a:solidFill>
                  <a:schemeClr val="bg1"/>
                </a:solidFill>
                <a:ea typeface="Noto Sans Korean Medium"/>
              </a:rPr>
              <a:t> </a:t>
            </a:r>
            <a:endParaRPr lang="en-US" altLang="ko-KR" sz="2400" dirty="0" smtClean="0">
              <a:solidFill>
                <a:schemeClr val="bg1"/>
              </a:solidFill>
              <a:ea typeface="Noto Sans Korean Medium"/>
            </a:endParaRPr>
          </a:p>
          <a:p>
            <a:r>
              <a:rPr lang="en-US" altLang="ko-KR" sz="2400" dirty="0">
                <a:solidFill>
                  <a:schemeClr val="bg1"/>
                </a:solidFill>
                <a:ea typeface="Noto Sans Korean Medium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ea typeface="Noto Sans Korean Medium"/>
              </a:rPr>
              <a:t>  </a:t>
            </a:r>
            <a:r>
              <a:rPr lang="ko-KR" altLang="en-US" sz="2400" dirty="0" smtClean="0">
                <a:solidFill>
                  <a:schemeClr val="bg1"/>
                </a:solidFill>
                <a:ea typeface="Noto Sans Korean Medium"/>
              </a:rPr>
              <a:t>제공함</a:t>
            </a:r>
            <a:endParaRPr lang="en-US" altLang="ko-KR" sz="2400" dirty="0" smtClean="0">
              <a:solidFill>
                <a:schemeClr val="bg1"/>
              </a:solidFill>
              <a:ea typeface="Noto Sans Korean Medium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2543174" y="4489364"/>
            <a:ext cx="619125" cy="45719"/>
          </a:xfrm>
          <a:prstGeom prst="parallelogram">
            <a:avLst>
              <a:gd name="adj" fmla="val 892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/>
          <p:cNvSpPr/>
          <p:nvPr/>
        </p:nvSpPr>
        <p:spPr>
          <a:xfrm>
            <a:off x="5326019" y="4571014"/>
            <a:ext cx="619125" cy="47088"/>
          </a:xfrm>
          <a:prstGeom prst="parallelogram">
            <a:avLst>
              <a:gd name="adj" fmla="val 895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3838832" y="3790950"/>
            <a:ext cx="1157925" cy="1102103"/>
            <a:chOff x="3800732" y="3790950"/>
            <a:chExt cx="1157925" cy="1102103"/>
          </a:xfrm>
        </p:grpSpPr>
        <p:sp>
          <p:nvSpPr>
            <p:cNvPr id="31" name="타원 30"/>
            <p:cNvSpPr/>
            <p:nvPr/>
          </p:nvSpPr>
          <p:spPr>
            <a:xfrm>
              <a:off x="3800732" y="4041397"/>
              <a:ext cx="851656" cy="8516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4개인 별 31"/>
            <p:cNvSpPr/>
            <p:nvPr/>
          </p:nvSpPr>
          <p:spPr>
            <a:xfrm>
              <a:off x="4607560" y="3790950"/>
              <a:ext cx="317500" cy="317500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포인트가 4개인 별 32"/>
            <p:cNvSpPr/>
            <p:nvPr/>
          </p:nvSpPr>
          <p:spPr>
            <a:xfrm>
              <a:off x="4739819" y="4097219"/>
              <a:ext cx="218838" cy="218838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Picture 6" descr="http://cfile25.uf.tistory.com/image/205FBC484DDCE3150F3D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14" y="4041397"/>
            <a:ext cx="939087" cy="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73075" y="5103809"/>
            <a:ext cx="1803643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Member</a:t>
            </a:r>
          </a:p>
        </p:txBody>
      </p:sp>
      <p:pic>
        <p:nvPicPr>
          <p:cNvPr id="36" name="Picture 8" descr="http://image.rakuten.co.jp/cleebs/cabinet/00452203/alphabet/62385_1.jpg?_ex=128x1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71" y="4041397"/>
            <a:ext cx="1030439" cy="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77957" y="5137431"/>
            <a:ext cx="1803643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Project</a:t>
            </a:r>
          </a:p>
        </p:txBody>
      </p:sp>
      <p:pic>
        <p:nvPicPr>
          <p:cNvPr id="38" name="Picture 12" descr="http://imgf.yesform.com/clipart/33000/CD21_JPG/2513n424371_w_tn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92" y="4038221"/>
            <a:ext cx="1002904" cy="10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159022" y="5193506"/>
            <a:ext cx="1803643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9919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순서도: 대체 처리 14"/>
          <p:cNvSpPr/>
          <p:nvPr/>
        </p:nvSpPr>
        <p:spPr>
          <a:xfrm>
            <a:off x="1568641" y="937933"/>
            <a:ext cx="6006719" cy="498213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417006">
            <a:off x="2370919" y="2622780"/>
            <a:ext cx="44021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b="1" spc="-300" dirty="0" err="1" smtClean="0">
                <a:solidFill>
                  <a:schemeClr val="bg1"/>
                </a:solidFill>
                <a:latin typeface="+mn-ea"/>
              </a:rPr>
              <a:t>DataBase</a:t>
            </a:r>
            <a:endParaRPr lang="ko-KR" altLang="en-US" sz="8000" b="1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009900" y="2141658"/>
            <a:ext cx="3241899" cy="4476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614303" y="3990999"/>
            <a:ext cx="3566089" cy="4924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9388566">
            <a:off x="6800440" y="1211922"/>
            <a:ext cx="611502" cy="2743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스틴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284</Words>
  <Application>Microsoft Office PowerPoint</Application>
  <PresentationFormat>화면 슬라이드 쇼(4:3)</PresentationFormat>
  <Paragraphs>92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Noto Sans Korean Bold</vt:lpstr>
      <vt:lpstr>Noto Sans Korean Medium</vt:lpstr>
      <vt:lpstr>Noto Sans Korean Thin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KOSTA_08_024</cp:lastModifiedBy>
  <cp:revision>154</cp:revision>
  <dcterms:created xsi:type="dcterms:W3CDTF">2014-08-30T22:01:36Z</dcterms:created>
  <dcterms:modified xsi:type="dcterms:W3CDTF">2015-04-10T04:30:34Z</dcterms:modified>
</cp:coreProperties>
</file>